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4" autoAdjust="0"/>
    <p:restoredTop sz="94660"/>
  </p:normalViewPr>
  <p:slideViewPr>
    <p:cSldViewPr snapToGrid="0">
      <p:cViewPr varScale="1">
        <p:scale>
          <a:sx n="80" d="100"/>
          <a:sy n="80" d="100"/>
        </p:scale>
        <p:origin x="11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B2BBEE-374A-450E-B48E-0D8DA8EBF662}"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44435-01E5-41FE-923C-F14292780D1D}" type="slidenum">
              <a:rPr lang="en-US" smtClean="0"/>
              <a:t>‹#›</a:t>
            </a:fld>
            <a:endParaRPr lang="en-US"/>
          </a:p>
        </p:txBody>
      </p:sp>
    </p:spTree>
    <p:extLst>
      <p:ext uri="{BB962C8B-B14F-4D97-AF65-F5344CB8AC3E}">
        <p14:creationId xmlns:p14="http://schemas.microsoft.com/office/powerpoint/2010/main" val="1369688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B2BBEE-374A-450E-B48E-0D8DA8EBF662}"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44435-01E5-41FE-923C-F14292780D1D}" type="slidenum">
              <a:rPr lang="en-US" smtClean="0"/>
              <a:t>‹#›</a:t>
            </a:fld>
            <a:endParaRPr lang="en-US"/>
          </a:p>
        </p:txBody>
      </p:sp>
    </p:spTree>
    <p:extLst>
      <p:ext uri="{BB962C8B-B14F-4D97-AF65-F5344CB8AC3E}">
        <p14:creationId xmlns:p14="http://schemas.microsoft.com/office/powerpoint/2010/main" val="21406534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B2BBEE-374A-450E-B48E-0D8DA8EBF662}"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44435-01E5-41FE-923C-F14292780D1D}" type="slidenum">
              <a:rPr lang="en-US" smtClean="0"/>
              <a:t>‹#›</a:t>
            </a:fld>
            <a:endParaRPr lang="en-US"/>
          </a:p>
        </p:txBody>
      </p:sp>
    </p:spTree>
    <p:extLst>
      <p:ext uri="{BB962C8B-B14F-4D97-AF65-F5344CB8AC3E}">
        <p14:creationId xmlns:p14="http://schemas.microsoft.com/office/powerpoint/2010/main" val="2442173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B2BBEE-374A-450E-B48E-0D8DA8EBF662}"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44435-01E5-41FE-923C-F14292780D1D}" type="slidenum">
              <a:rPr lang="en-US" smtClean="0"/>
              <a:t>‹#›</a:t>
            </a:fld>
            <a:endParaRPr lang="en-US"/>
          </a:p>
        </p:txBody>
      </p:sp>
    </p:spTree>
    <p:extLst>
      <p:ext uri="{BB962C8B-B14F-4D97-AF65-F5344CB8AC3E}">
        <p14:creationId xmlns:p14="http://schemas.microsoft.com/office/powerpoint/2010/main" val="744661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B2BBEE-374A-450E-B48E-0D8DA8EBF662}" type="datetimeFigureOut">
              <a:rPr lang="en-US" smtClean="0"/>
              <a:t>10/2/2020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244435-01E5-41FE-923C-F14292780D1D}" type="slidenum">
              <a:rPr lang="en-US" smtClean="0"/>
              <a:t>‹#›</a:t>
            </a:fld>
            <a:endParaRPr lang="en-US"/>
          </a:p>
        </p:txBody>
      </p:sp>
    </p:spTree>
    <p:extLst>
      <p:ext uri="{BB962C8B-B14F-4D97-AF65-F5344CB8AC3E}">
        <p14:creationId xmlns:p14="http://schemas.microsoft.com/office/powerpoint/2010/main" val="1500361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B2BBEE-374A-450E-B48E-0D8DA8EBF662}" type="datetimeFigureOut">
              <a:rPr lang="en-US" smtClean="0"/>
              <a:t>10/2/2020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244435-01E5-41FE-923C-F14292780D1D}" type="slidenum">
              <a:rPr lang="en-US" smtClean="0"/>
              <a:t>‹#›</a:t>
            </a:fld>
            <a:endParaRPr lang="en-US"/>
          </a:p>
        </p:txBody>
      </p:sp>
    </p:spTree>
    <p:extLst>
      <p:ext uri="{BB962C8B-B14F-4D97-AF65-F5344CB8AC3E}">
        <p14:creationId xmlns:p14="http://schemas.microsoft.com/office/powerpoint/2010/main" val="2592726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B2BBEE-374A-450E-B48E-0D8DA8EBF662}" type="datetimeFigureOut">
              <a:rPr lang="en-US" smtClean="0"/>
              <a:t>10/2/2020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244435-01E5-41FE-923C-F14292780D1D}" type="slidenum">
              <a:rPr lang="en-US" smtClean="0"/>
              <a:t>‹#›</a:t>
            </a:fld>
            <a:endParaRPr lang="en-US"/>
          </a:p>
        </p:txBody>
      </p:sp>
    </p:spTree>
    <p:extLst>
      <p:ext uri="{BB962C8B-B14F-4D97-AF65-F5344CB8AC3E}">
        <p14:creationId xmlns:p14="http://schemas.microsoft.com/office/powerpoint/2010/main" val="2346287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B2BBEE-374A-450E-B48E-0D8DA8EBF662}" type="datetimeFigureOut">
              <a:rPr lang="en-US" smtClean="0"/>
              <a:t>10/2/2020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244435-01E5-41FE-923C-F14292780D1D}" type="slidenum">
              <a:rPr lang="en-US" smtClean="0"/>
              <a:t>‹#›</a:t>
            </a:fld>
            <a:endParaRPr lang="en-US"/>
          </a:p>
        </p:txBody>
      </p:sp>
    </p:spTree>
    <p:extLst>
      <p:ext uri="{BB962C8B-B14F-4D97-AF65-F5344CB8AC3E}">
        <p14:creationId xmlns:p14="http://schemas.microsoft.com/office/powerpoint/2010/main" val="3072503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B2BBEE-374A-450E-B48E-0D8DA8EBF662}" type="datetimeFigureOut">
              <a:rPr lang="en-US" smtClean="0"/>
              <a:t>10/2/2020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244435-01E5-41FE-923C-F14292780D1D}" type="slidenum">
              <a:rPr lang="en-US" smtClean="0"/>
              <a:t>‹#›</a:t>
            </a:fld>
            <a:endParaRPr lang="en-US"/>
          </a:p>
        </p:txBody>
      </p:sp>
    </p:spTree>
    <p:extLst>
      <p:ext uri="{BB962C8B-B14F-4D97-AF65-F5344CB8AC3E}">
        <p14:creationId xmlns:p14="http://schemas.microsoft.com/office/powerpoint/2010/main" val="190097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B2BBEE-374A-450E-B48E-0D8DA8EBF662}" type="datetimeFigureOut">
              <a:rPr lang="en-US" smtClean="0"/>
              <a:t>10/2/2020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244435-01E5-41FE-923C-F14292780D1D}" type="slidenum">
              <a:rPr lang="en-US" smtClean="0"/>
              <a:t>‹#›</a:t>
            </a:fld>
            <a:endParaRPr lang="en-US"/>
          </a:p>
        </p:txBody>
      </p:sp>
    </p:spTree>
    <p:extLst>
      <p:ext uri="{BB962C8B-B14F-4D97-AF65-F5344CB8AC3E}">
        <p14:creationId xmlns:p14="http://schemas.microsoft.com/office/powerpoint/2010/main" val="4190259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B2BBEE-374A-450E-B48E-0D8DA8EBF662}" type="datetimeFigureOut">
              <a:rPr lang="en-US" smtClean="0"/>
              <a:t>10/2/2020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244435-01E5-41FE-923C-F14292780D1D}" type="slidenum">
              <a:rPr lang="en-US" smtClean="0"/>
              <a:t>‹#›</a:t>
            </a:fld>
            <a:endParaRPr lang="en-US"/>
          </a:p>
        </p:txBody>
      </p:sp>
    </p:spTree>
    <p:extLst>
      <p:ext uri="{BB962C8B-B14F-4D97-AF65-F5344CB8AC3E}">
        <p14:creationId xmlns:p14="http://schemas.microsoft.com/office/powerpoint/2010/main" val="3147964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B2BBEE-374A-450E-B48E-0D8DA8EBF662}" type="datetimeFigureOut">
              <a:rPr lang="en-US" smtClean="0"/>
              <a:t>10/2/2020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244435-01E5-41FE-923C-F14292780D1D}" type="slidenum">
              <a:rPr lang="en-US" smtClean="0"/>
              <a:t>‹#›</a:t>
            </a:fld>
            <a:endParaRPr lang="en-US"/>
          </a:p>
        </p:txBody>
      </p:sp>
    </p:spTree>
    <p:extLst>
      <p:ext uri="{BB962C8B-B14F-4D97-AF65-F5344CB8AC3E}">
        <p14:creationId xmlns:p14="http://schemas.microsoft.com/office/powerpoint/2010/main" val="701473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Punjab Child Marriage Restraint (Amendment) Act, 2015</a:t>
            </a:r>
            <a:endParaRPr lang="en-US" dirty="0"/>
          </a:p>
        </p:txBody>
      </p:sp>
      <p:sp>
        <p:nvSpPr>
          <p:cNvPr id="3" name="Subtitle 2"/>
          <p:cNvSpPr>
            <a:spLocks noGrp="1"/>
          </p:cNvSpPr>
          <p:nvPr>
            <p:ph type="subTitle" idx="1"/>
          </p:nvPr>
        </p:nvSpPr>
        <p:spPr/>
        <p:txBody>
          <a:bodyPr/>
          <a:lstStyle/>
          <a:p>
            <a:r>
              <a:rPr lang="en-US" dirty="0" smtClean="0"/>
              <a:t>Salient features/Summary</a:t>
            </a:r>
            <a:endParaRPr lang="en-US" dirty="0"/>
          </a:p>
        </p:txBody>
      </p:sp>
    </p:spTree>
    <p:extLst>
      <p:ext uri="{BB962C8B-B14F-4D97-AF65-F5344CB8AC3E}">
        <p14:creationId xmlns:p14="http://schemas.microsoft.com/office/powerpoint/2010/main" val="2005608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23644"/>
          </a:xfrm>
        </p:spPr>
        <p:txBody>
          <a:bodyPr>
            <a:normAutofit fontScale="90000"/>
          </a:bodyPr>
          <a:lstStyle/>
          <a:p>
            <a:endParaRPr lang="en-US" dirty="0"/>
          </a:p>
        </p:txBody>
      </p:sp>
      <p:sp>
        <p:nvSpPr>
          <p:cNvPr id="3" name="Content Placeholder 2"/>
          <p:cNvSpPr>
            <a:spLocks noGrp="1"/>
          </p:cNvSpPr>
          <p:nvPr>
            <p:ph idx="1"/>
          </p:nvPr>
        </p:nvSpPr>
        <p:spPr>
          <a:xfrm>
            <a:off x="838200" y="926275"/>
            <a:ext cx="10515600" cy="5250688"/>
          </a:xfrm>
        </p:spPr>
        <p:txBody>
          <a:bodyPr>
            <a:normAutofit/>
          </a:bodyPr>
          <a:lstStyle/>
          <a:p>
            <a:r>
              <a:rPr lang="en-US" dirty="0" smtClean="0"/>
              <a:t>It was “The Child Marriage Restraint Act, 1929” previously which was amended in 2015.</a:t>
            </a:r>
          </a:p>
          <a:p>
            <a:r>
              <a:rPr lang="en-US" dirty="0" smtClean="0"/>
              <a:t>This law prohibits solemnization of marriage between children that is, between boys under the age of eighteen and girls under the age of sixteen.</a:t>
            </a:r>
          </a:p>
          <a:p>
            <a:r>
              <a:rPr lang="en-US" dirty="0" smtClean="0"/>
              <a:t>Child marriage means a marriage to which either of the contracting parties is a child.</a:t>
            </a:r>
          </a:p>
          <a:p>
            <a:r>
              <a:rPr lang="en-US" dirty="0" smtClean="0"/>
              <a:t>Anyone including parents or guardians or any other person directing such a child marriage shall be liable to imprisonment which may extend to six months and fine of fifty thousand rupees, unless he proves that he had reason to believe that the marriage was not a child marriage.</a:t>
            </a:r>
          </a:p>
          <a:p>
            <a:pPr marL="0" indent="0">
              <a:buNone/>
            </a:pPr>
            <a:endParaRPr lang="en-US" dirty="0"/>
          </a:p>
        </p:txBody>
      </p:sp>
    </p:spTree>
    <p:extLst>
      <p:ext uri="{BB962C8B-B14F-4D97-AF65-F5344CB8AC3E}">
        <p14:creationId xmlns:p14="http://schemas.microsoft.com/office/powerpoint/2010/main" val="41657969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123</Words>
  <Application>Microsoft Office PowerPoint</Application>
  <PresentationFormat>Widescreen</PresentationFormat>
  <Paragraphs>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The Punjab Child Marriage Restraint (Amendment) Act, 2015</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Punjab Child Marriage Restraint (Amendment) Act, 2015</dc:title>
  <dc:creator>Abdul Rehman</dc:creator>
  <cp:lastModifiedBy>Abdul Rehman</cp:lastModifiedBy>
  <cp:revision>3</cp:revision>
  <dcterms:created xsi:type="dcterms:W3CDTF">2020-10-02T05:33:24Z</dcterms:created>
  <dcterms:modified xsi:type="dcterms:W3CDTF">2020-10-02T05:43:14Z</dcterms:modified>
</cp:coreProperties>
</file>